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3"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E8E37D07-E823-944F-8EF5-EFB1D78971F9}">
          <p14:sldIdLst>
            <p14:sldId id="256"/>
          </p14:sldIdLst>
        </p14:section>
        <p14:section name="Abschnitt ohne Titel" id="{E987CDA7-D556-F04C-BB7F-9B030BA52CBB}">
          <p14:sldIdLst>
            <p14:sldId id="258"/>
            <p14:sldId id="259"/>
            <p14:sldId id="260"/>
            <p14:sldId id="263"/>
            <p14:sldId id="261"/>
            <p14:sldId id="26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Heynen" initials="PH" lastIdx="1" clrIdx="0">
    <p:extLst>
      <p:ext uri="{19B8F6BF-5375-455C-9EA6-DF929625EA0E}">
        <p15:presenceInfo xmlns:p15="http://schemas.microsoft.com/office/powerpoint/2012/main" userId="745bcdb7a9fb3dc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74"/>
    <p:restoredTop sz="96281"/>
  </p:normalViewPr>
  <p:slideViewPr>
    <p:cSldViewPr snapToGrid="0" snapToObjects="1">
      <p:cViewPr varScale="1">
        <p:scale>
          <a:sx n="111" d="100"/>
          <a:sy n="111" d="100"/>
        </p:scale>
        <p:origin x="87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de-DE"/>
              <a:t>Mastertitelformat bearbeiten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1/17/2021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‹Nr.›</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341D2AC3-6A0B-4169-B1EA-E3AE8B351BDD}" type="datetimeFigureOut">
              <a:rPr lang="en-US" dirty="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de-DE"/>
              <a:t>Mastertitelformat bearbeiten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DD4B9363-8B87-41B7-9F8E-64519CBB8F34}" type="datetimeFigureOut">
              <a:rPr lang="en-US" dirty="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de-DE"/>
              <a:t>Mastertitelformat bearbeiten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AEF5746-5284-4951-9F37-7AE924EDBCB7}" type="datetimeFigureOut">
              <a:rPr lang="en-US" dirty="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de-DE"/>
              <a:t>Mastertitelformat bearbeiten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02398B29-7265-4A65-A2A4-6703C057B7C1}" type="datetimeFigureOut">
              <a:rPr lang="en-US" dirty="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de-DE"/>
              <a:t>Mastertitelformat bearbeiten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28FBA082-94DF-4C4B-A041-6624924AB0A8}" type="datetimeFigureOut">
              <a:rPr lang="en-US" dirty="0"/>
              <a:t>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de-DE"/>
              <a:t>Mastertitelformat bearbeiten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B27686C4-3AB5-4E0C-86CA-FB108C350AA9}" type="datetimeFigureOut">
              <a:rPr lang="en-US" dirty="0"/>
              <a:t>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de-DE"/>
              <a:t>Mastertitelformat bearbeiten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de-DE"/>
              <a:t>Mastertitelformat bearbeiten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de-DE"/>
              <a:t>Mastertitelformat bearbeiten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F7F47CF-67C9-420C-80A5-E2069FF0C2DF}" type="datetimeFigureOut">
              <a:rPr lang="en-US" dirty="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de-DE"/>
              <a:t>Mastertitelformat bearbeiten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de-DE"/>
              <a:t>Mastertitelformat bearbeiten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Content Placeholder 3"/>
          <p:cNvSpPr>
            <a:spLocks noGrp="1"/>
          </p:cNvSpPr>
          <p:nvPr>
            <p:ph sz="quarter" idx="13"/>
          </p:nvPr>
        </p:nvSpPr>
        <p:spPr>
          <a:xfrm>
            <a:off x="685802" y="2861733"/>
            <a:ext cx="5088712" cy="2512852"/>
          </a:xfrm>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3" name="Content Placeholder 5"/>
          <p:cNvSpPr>
            <a:spLocks noGrp="1"/>
          </p:cNvSpPr>
          <p:nvPr>
            <p:ph sz="quarter" idx="14"/>
          </p:nvPr>
        </p:nvSpPr>
        <p:spPr>
          <a:xfrm>
            <a:off x="5993969" y="2861733"/>
            <a:ext cx="5088713" cy="2512852"/>
          </a:xfrm>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de-DE"/>
              <a:t>Mastertitelformat bearbeiten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50C3BFE2-83B7-4B0A-B9D3-AB28331082B3}" type="datetimeFigureOut">
              <a:rPr lang="en-US" dirty="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de-DE"/>
              <a:t>Mastertitelformat bearbeiten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2EF78E3-FDA3-4D28-AAA2-0B81F349A39D}" type="datetimeFigureOut">
              <a:rPr lang="en-US" dirty="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1/17/2021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D1817B-8EB3-D24F-9193-B021705669D6}"/>
              </a:ext>
            </a:extLst>
          </p:cNvPr>
          <p:cNvSpPr>
            <a:spLocks noGrp="1"/>
          </p:cNvSpPr>
          <p:nvPr>
            <p:ph type="ctrTitle"/>
          </p:nvPr>
        </p:nvSpPr>
        <p:spPr>
          <a:xfrm rot="21420000">
            <a:off x="256927" y="679266"/>
            <a:ext cx="10364955" cy="1814044"/>
          </a:xfrm>
        </p:spPr>
        <p:txBody>
          <a:bodyPr>
            <a:normAutofit/>
          </a:bodyPr>
          <a:lstStyle/>
          <a:p>
            <a:pPr algn="ctr"/>
            <a:r>
              <a:rPr lang="de-DE" sz="6600" dirty="0"/>
              <a:t>Heinz hat 90.  Geburtstag</a:t>
            </a:r>
          </a:p>
        </p:txBody>
      </p:sp>
      <p:sp>
        <p:nvSpPr>
          <p:cNvPr id="3" name="Untertitel 2">
            <a:extLst>
              <a:ext uri="{FF2B5EF4-FFF2-40B4-BE49-F238E27FC236}">
                <a16:creationId xmlns:a16="http://schemas.microsoft.com/office/drawing/2014/main" id="{BDAEAC9A-7BDA-8B41-A2DF-CC5C279EEF91}"/>
              </a:ext>
            </a:extLst>
          </p:cNvPr>
          <p:cNvSpPr>
            <a:spLocks noGrp="1"/>
          </p:cNvSpPr>
          <p:nvPr>
            <p:ph type="subTitle" idx="1"/>
          </p:nvPr>
        </p:nvSpPr>
        <p:spPr>
          <a:xfrm rot="21420000">
            <a:off x="607970" y="2739800"/>
            <a:ext cx="10366042" cy="751137"/>
          </a:xfrm>
        </p:spPr>
        <p:txBody>
          <a:bodyPr/>
          <a:lstStyle/>
          <a:p>
            <a:pPr algn="ctr"/>
            <a:r>
              <a:rPr lang="de-DE" dirty="0"/>
              <a:t>am Sonntag den 17.01.2021 wird im Hause Pahl gefeiert</a:t>
            </a:r>
          </a:p>
        </p:txBody>
      </p:sp>
    </p:spTree>
    <p:extLst>
      <p:ext uri="{BB962C8B-B14F-4D97-AF65-F5344CB8AC3E}">
        <p14:creationId xmlns:p14="http://schemas.microsoft.com/office/powerpoint/2010/main" val="3330396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59BB94-AF77-C144-A16D-AB0FE52813E9}"/>
              </a:ext>
            </a:extLst>
          </p:cNvPr>
          <p:cNvSpPr>
            <a:spLocks noGrp="1"/>
          </p:cNvSpPr>
          <p:nvPr>
            <p:ph type="title"/>
          </p:nvPr>
        </p:nvSpPr>
        <p:spPr>
          <a:xfrm>
            <a:off x="1111493" y="844062"/>
            <a:ext cx="9971190" cy="432079"/>
          </a:xfrm>
        </p:spPr>
        <p:txBody>
          <a:bodyPr>
            <a:normAutofit fontScale="90000"/>
          </a:bodyPr>
          <a:lstStyle/>
          <a:p>
            <a:pPr algn="ctr"/>
            <a:r>
              <a:rPr lang="de-DE" sz="4900" dirty="0"/>
              <a:t>Heinz Pahl Minigolfer der ersten Stunde</a:t>
            </a:r>
            <a:r>
              <a:rPr lang="de-DE" dirty="0"/>
              <a:t/>
            </a:r>
            <a:br>
              <a:rPr lang="de-DE" dirty="0"/>
            </a:br>
            <a:endParaRPr lang="de-DE" dirty="0"/>
          </a:p>
        </p:txBody>
      </p:sp>
      <p:sp>
        <p:nvSpPr>
          <p:cNvPr id="3" name="Inhaltsplatzhalter 2">
            <a:extLst>
              <a:ext uri="{FF2B5EF4-FFF2-40B4-BE49-F238E27FC236}">
                <a16:creationId xmlns:a16="http://schemas.microsoft.com/office/drawing/2014/main" id="{BD8829B5-7985-7C44-A6A1-58E0F622A2A8}"/>
              </a:ext>
            </a:extLst>
          </p:cNvPr>
          <p:cNvSpPr>
            <a:spLocks noGrp="1"/>
          </p:cNvSpPr>
          <p:nvPr>
            <p:ph sz="quarter" idx="13"/>
          </p:nvPr>
        </p:nvSpPr>
        <p:spPr>
          <a:xfrm>
            <a:off x="685800" y="0"/>
            <a:ext cx="10394707" cy="1000125"/>
          </a:xfrm>
        </p:spPr>
        <p:txBody>
          <a:bodyPr/>
          <a:lstStyle/>
          <a:p>
            <a:pPr marL="0" indent="0" algn="just">
              <a:buNone/>
            </a:pPr>
            <a:r>
              <a:rPr lang="de-DE" sz="1800"/>
              <a:t> </a:t>
            </a:r>
            <a:endParaRPr lang="de-DE" dirty="0"/>
          </a:p>
        </p:txBody>
      </p:sp>
      <p:pic>
        <p:nvPicPr>
          <p:cNvPr id="9" name="Grafik 8">
            <a:extLst>
              <a:ext uri="{FF2B5EF4-FFF2-40B4-BE49-F238E27FC236}">
                <a16:creationId xmlns:a16="http://schemas.microsoft.com/office/drawing/2014/main" id="{D55B586C-9250-F441-802F-1FFDBD817A4E}"/>
              </a:ext>
            </a:extLst>
          </p:cNvPr>
          <p:cNvPicPr>
            <a:picLocks noChangeAspect="1"/>
          </p:cNvPicPr>
          <p:nvPr/>
        </p:nvPicPr>
        <p:blipFill>
          <a:blip r:embed="rId2"/>
          <a:stretch>
            <a:fillRect/>
          </a:stretch>
        </p:blipFill>
        <p:spPr>
          <a:xfrm>
            <a:off x="494812" y="1585964"/>
            <a:ext cx="2083218" cy="2965938"/>
          </a:xfrm>
          <a:prstGeom prst="rect">
            <a:avLst/>
          </a:prstGeom>
        </p:spPr>
      </p:pic>
      <p:sp>
        <p:nvSpPr>
          <p:cNvPr id="10" name="Textfeld 9">
            <a:extLst>
              <a:ext uri="{FF2B5EF4-FFF2-40B4-BE49-F238E27FC236}">
                <a16:creationId xmlns:a16="http://schemas.microsoft.com/office/drawing/2014/main" id="{21AE780F-BAD6-0F4F-B134-1AF6FABDCC82}"/>
              </a:ext>
            </a:extLst>
          </p:cNvPr>
          <p:cNvSpPr txBox="1"/>
          <p:nvPr/>
        </p:nvSpPr>
        <p:spPr>
          <a:xfrm>
            <a:off x="2972193" y="2101937"/>
            <a:ext cx="7859223" cy="2554545"/>
          </a:xfrm>
          <a:prstGeom prst="rect">
            <a:avLst/>
          </a:prstGeom>
          <a:noFill/>
        </p:spPr>
        <p:txBody>
          <a:bodyPr wrap="square" rtlCol="0">
            <a:spAutoFit/>
          </a:bodyPr>
          <a:lstStyle/>
          <a:p>
            <a:pPr algn="just"/>
            <a:r>
              <a:rPr lang="de-DE" sz="2000" dirty="0"/>
              <a:t> </a:t>
            </a:r>
          </a:p>
          <a:p>
            <a:pPr algn="just"/>
            <a:r>
              <a:rPr lang="de-DE" sz="2000" dirty="0"/>
              <a:t>Wir wünschen dir alles, alles Gute und weiterhin viele schöne Momente zusammen mit deiner treuen und immer noch heiß in dich verliebten Ehefrau Gabi.</a:t>
            </a:r>
          </a:p>
          <a:p>
            <a:pPr algn="just"/>
            <a:r>
              <a:rPr lang="de-DE" sz="2000" dirty="0"/>
              <a:t> </a:t>
            </a:r>
          </a:p>
          <a:p>
            <a:pPr algn="just"/>
            <a:r>
              <a:rPr lang="de-DE" sz="2000" dirty="0"/>
              <a:t>Du warst einer der ersten, die sich in Celle um Minigolf gekümmert haben und hast neben deinem Beruf als Bäcker in deinen jungen Jahren bestimmt die meiste Zeit deines Lebens auf dem Golfplatz verbracht.</a:t>
            </a:r>
          </a:p>
        </p:txBody>
      </p:sp>
      <p:sp>
        <p:nvSpPr>
          <p:cNvPr id="11" name="Textfeld 10">
            <a:extLst>
              <a:ext uri="{FF2B5EF4-FFF2-40B4-BE49-F238E27FC236}">
                <a16:creationId xmlns:a16="http://schemas.microsoft.com/office/drawing/2014/main" id="{3E144853-130B-7D46-9B59-4435213C65E7}"/>
              </a:ext>
            </a:extLst>
          </p:cNvPr>
          <p:cNvSpPr txBox="1"/>
          <p:nvPr/>
        </p:nvSpPr>
        <p:spPr>
          <a:xfrm>
            <a:off x="2972193" y="1539946"/>
            <a:ext cx="9219807" cy="461665"/>
          </a:xfrm>
          <a:prstGeom prst="rect">
            <a:avLst/>
          </a:prstGeom>
          <a:noFill/>
        </p:spPr>
        <p:txBody>
          <a:bodyPr wrap="square" rtlCol="0">
            <a:spAutoFit/>
          </a:bodyPr>
          <a:lstStyle/>
          <a:p>
            <a:r>
              <a:rPr lang="de-DE" sz="2400" dirty="0"/>
              <a:t>Lieber Heinz, zu deinem 90. Geburtstag gratulieren wir ganz herzlich</a:t>
            </a:r>
          </a:p>
        </p:txBody>
      </p:sp>
    </p:spTree>
    <p:extLst>
      <p:ext uri="{BB962C8B-B14F-4D97-AF65-F5344CB8AC3E}">
        <p14:creationId xmlns:p14="http://schemas.microsoft.com/office/powerpoint/2010/main" val="202463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E0B49D-3D53-6147-B5BE-0E008ADB8324}"/>
              </a:ext>
            </a:extLst>
          </p:cNvPr>
          <p:cNvSpPr>
            <a:spLocks noGrp="1"/>
          </p:cNvSpPr>
          <p:nvPr>
            <p:ph type="title"/>
          </p:nvPr>
        </p:nvSpPr>
        <p:spPr/>
        <p:txBody>
          <a:bodyPr/>
          <a:lstStyle/>
          <a:p>
            <a:pPr algn="ctr"/>
            <a:r>
              <a:rPr lang="de-DE" dirty="0"/>
              <a:t>Heinz der Macher</a:t>
            </a:r>
          </a:p>
        </p:txBody>
      </p:sp>
      <p:pic>
        <p:nvPicPr>
          <p:cNvPr id="5" name="Inhaltsplatzhalter 4">
            <a:extLst>
              <a:ext uri="{FF2B5EF4-FFF2-40B4-BE49-F238E27FC236}">
                <a16:creationId xmlns:a16="http://schemas.microsoft.com/office/drawing/2014/main" id="{44C6135E-EB7B-EF4D-BB0B-C5B65990FEC9}"/>
              </a:ext>
            </a:extLst>
          </p:cNvPr>
          <p:cNvPicPr>
            <a:picLocks noGrp="1" noChangeAspect="1"/>
          </p:cNvPicPr>
          <p:nvPr>
            <p:ph sz="quarter" idx="13"/>
          </p:nvPr>
        </p:nvPicPr>
        <p:blipFill>
          <a:blip r:embed="rId2"/>
          <a:stretch>
            <a:fillRect/>
          </a:stretch>
        </p:blipFill>
        <p:spPr>
          <a:xfrm>
            <a:off x="7968343" y="1850779"/>
            <a:ext cx="3114340" cy="3514447"/>
          </a:xfrm>
        </p:spPr>
      </p:pic>
      <p:sp>
        <p:nvSpPr>
          <p:cNvPr id="6" name="Textfeld 5">
            <a:extLst>
              <a:ext uri="{FF2B5EF4-FFF2-40B4-BE49-F238E27FC236}">
                <a16:creationId xmlns:a16="http://schemas.microsoft.com/office/drawing/2014/main" id="{39C56722-099D-864E-996A-909A2ECD8BE9}"/>
              </a:ext>
            </a:extLst>
          </p:cNvPr>
          <p:cNvSpPr txBox="1"/>
          <p:nvPr/>
        </p:nvSpPr>
        <p:spPr>
          <a:xfrm>
            <a:off x="769332" y="1837764"/>
            <a:ext cx="6445384" cy="3877985"/>
          </a:xfrm>
          <a:prstGeom prst="rect">
            <a:avLst/>
          </a:prstGeom>
          <a:noFill/>
        </p:spPr>
        <p:txBody>
          <a:bodyPr wrap="square" rtlCol="0">
            <a:spAutoFit/>
          </a:bodyPr>
          <a:lstStyle/>
          <a:p>
            <a:pPr algn="just"/>
            <a:r>
              <a:rPr lang="de-DE" sz="2400" dirty="0"/>
              <a:t>Du bist auch dafür verantwortlich, dass es mich in den Minigolfbann gezogen hat. Mit dem einfachen Argument, das eine Runde damals 1973 an der Lönsklaus 1 Mark kostet und man aber auch für nur 3 Mark den ganzen Monat spielen könnte.</a:t>
            </a:r>
          </a:p>
          <a:p>
            <a:pPr algn="just"/>
            <a:endParaRPr lang="de-DE" sz="2400" dirty="0"/>
          </a:p>
          <a:p>
            <a:pPr algn="ctr"/>
            <a:r>
              <a:rPr lang="de-DE" sz="2400" i="1" dirty="0"/>
              <a:t> Es wäre schön, wenn das heute auch noch so einfach wäre.</a:t>
            </a:r>
          </a:p>
          <a:p>
            <a:pPr algn="just"/>
            <a:r>
              <a:rPr lang="de-DE" dirty="0"/>
              <a:t> </a:t>
            </a:r>
          </a:p>
          <a:p>
            <a:r>
              <a:rPr lang="de-DE" dirty="0"/>
              <a:t> </a:t>
            </a:r>
          </a:p>
          <a:p>
            <a:endParaRPr lang="de-DE" dirty="0"/>
          </a:p>
        </p:txBody>
      </p:sp>
    </p:spTree>
    <p:extLst>
      <p:ext uri="{BB962C8B-B14F-4D97-AF65-F5344CB8AC3E}">
        <p14:creationId xmlns:p14="http://schemas.microsoft.com/office/powerpoint/2010/main" val="2023633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A8440-D576-1E42-A233-4ABC500FAC1A}"/>
              </a:ext>
            </a:extLst>
          </p:cNvPr>
          <p:cNvSpPr>
            <a:spLocks noGrp="1"/>
          </p:cNvSpPr>
          <p:nvPr>
            <p:ph type="title"/>
          </p:nvPr>
        </p:nvSpPr>
        <p:spPr/>
        <p:txBody>
          <a:bodyPr/>
          <a:lstStyle/>
          <a:p>
            <a:pPr algn="ctr"/>
            <a:r>
              <a:rPr lang="de-DE" dirty="0"/>
              <a:t>Heinz der </a:t>
            </a:r>
            <a:r>
              <a:rPr lang="de-DE" dirty="0" err="1"/>
              <a:t>FamilienMensch</a:t>
            </a:r>
            <a:endParaRPr lang="de-DE" dirty="0"/>
          </a:p>
        </p:txBody>
      </p:sp>
      <p:pic>
        <p:nvPicPr>
          <p:cNvPr id="6" name="Inhaltsplatzhalter 5">
            <a:extLst>
              <a:ext uri="{FF2B5EF4-FFF2-40B4-BE49-F238E27FC236}">
                <a16:creationId xmlns:a16="http://schemas.microsoft.com/office/drawing/2014/main" id="{557DB4E8-26C8-914F-96B3-0ADAA9AC2DFE}"/>
              </a:ext>
            </a:extLst>
          </p:cNvPr>
          <p:cNvPicPr>
            <a:picLocks noGrp="1" noChangeAspect="1"/>
          </p:cNvPicPr>
          <p:nvPr>
            <p:ph sz="quarter" idx="13"/>
          </p:nvPr>
        </p:nvPicPr>
        <p:blipFill>
          <a:blip r:embed="rId2"/>
          <a:stretch>
            <a:fillRect/>
          </a:stretch>
        </p:blipFill>
        <p:spPr>
          <a:xfrm>
            <a:off x="1025517" y="2063750"/>
            <a:ext cx="3427428" cy="3311525"/>
          </a:xfrm>
        </p:spPr>
      </p:pic>
      <p:sp>
        <p:nvSpPr>
          <p:cNvPr id="7" name="Textfeld 6">
            <a:extLst>
              <a:ext uri="{FF2B5EF4-FFF2-40B4-BE49-F238E27FC236}">
                <a16:creationId xmlns:a16="http://schemas.microsoft.com/office/drawing/2014/main" id="{E3BFE12D-FCDD-BF43-AA0C-0AFC356B3B13}"/>
              </a:ext>
            </a:extLst>
          </p:cNvPr>
          <p:cNvSpPr txBox="1"/>
          <p:nvPr/>
        </p:nvSpPr>
        <p:spPr>
          <a:xfrm>
            <a:off x="4994031" y="2063749"/>
            <a:ext cx="6410847" cy="2862322"/>
          </a:xfrm>
          <a:prstGeom prst="rect">
            <a:avLst/>
          </a:prstGeom>
          <a:noFill/>
        </p:spPr>
        <p:txBody>
          <a:bodyPr wrap="square" rtlCol="0">
            <a:spAutoFit/>
          </a:bodyPr>
          <a:lstStyle/>
          <a:p>
            <a:pPr algn="just"/>
            <a:r>
              <a:rPr lang="de-DE" dirty="0"/>
              <a:t>Eines Tages hast du dann Gabi auf dem Golfplatz kennengelernt und einige Zeit später wart ihr unzertrennlich. Es dauerte nicht lange, ihr habt geheiratet und Kinder bekommen.</a:t>
            </a:r>
          </a:p>
          <a:p>
            <a:pPr algn="just"/>
            <a:endParaRPr lang="de-DE" dirty="0"/>
          </a:p>
          <a:p>
            <a:pPr algn="just"/>
            <a:endParaRPr lang="de-DE" dirty="0"/>
          </a:p>
          <a:p>
            <a:pPr algn="just"/>
            <a:endParaRPr lang="de-DE" dirty="0"/>
          </a:p>
          <a:p>
            <a:pPr algn="just"/>
            <a:endParaRPr lang="de-DE" dirty="0"/>
          </a:p>
          <a:p>
            <a:pPr algn="just"/>
            <a:r>
              <a:rPr lang="de-DE" dirty="0"/>
              <a:t>Keine Zeit mehr zum Golfen, Bälle verkaufen, Lehrwart für den NBGV zu sein, Antreiber und Sportwart für den BGC Celle sein und immer einer der ersten beim Arbeitsdienst.</a:t>
            </a:r>
          </a:p>
        </p:txBody>
      </p:sp>
    </p:spTree>
    <p:extLst>
      <p:ext uri="{BB962C8B-B14F-4D97-AF65-F5344CB8AC3E}">
        <p14:creationId xmlns:p14="http://schemas.microsoft.com/office/powerpoint/2010/main" val="1086939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B0A73E-7EE2-E947-8127-52B02D6BD8FD}"/>
              </a:ext>
            </a:extLst>
          </p:cNvPr>
          <p:cNvSpPr>
            <a:spLocks noGrp="1"/>
          </p:cNvSpPr>
          <p:nvPr>
            <p:ph type="title"/>
          </p:nvPr>
        </p:nvSpPr>
        <p:spPr>
          <a:xfrm>
            <a:off x="685801" y="522514"/>
            <a:ext cx="10396882" cy="1045029"/>
          </a:xfrm>
        </p:spPr>
        <p:txBody>
          <a:bodyPr/>
          <a:lstStyle/>
          <a:p>
            <a:pPr algn="ctr"/>
            <a:r>
              <a:rPr lang="de-DE" dirty="0"/>
              <a:t>Heinz der Familienvater</a:t>
            </a:r>
          </a:p>
        </p:txBody>
      </p:sp>
      <p:pic>
        <p:nvPicPr>
          <p:cNvPr id="5" name="Inhaltsplatzhalter 4">
            <a:extLst>
              <a:ext uri="{FF2B5EF4-FFF2-40B4-BE49-F238E27FC236}">
                <a16:creationId xmlns:a16="http://schemas.microsoft.com/office/drawing/2014/main" id="{8216D2E1-20F3-8949-AF4B-78A3A47A937D}"/>
              </a:ext>
            </a:extLst>
          </p:cNvPr>
          <p:cNvPicPr>
            <a:picLocks noGrp="1" noChangeAspect="1"/>
          </p:cNvPicPr>
          <p:nvPr>
            <p:ph sz="quarter" idx="13"/>
          </p:nvPr>
        </p:nvPicPr>
        <p:blipFill>
          <a:blip r:embed="rId2"/>
          <a:stretch>
            <a:fillRect/>
          </a:stretch>
        </p:blipFill>
        <p:spPr>
          <a:xfrm>
            <a:off x="4552151" y="1809520"/>
            <a:ext cx="2714519" cy="3614835"/>
          </a:xfrm>
        </p:spPr>
      </p:pic>
      <p:pic>
        <p:nvPicPr>
          <p:cNvPr id="7" name="Grafik 6">
            <a:extLst>
              <a:ext uri="{FF2B5EF4-FFF2-40B4-BE49-F238E27FC236}">
                <a16:creationId xmlns:a16="http://schemas.microsoft.com/office/drawing/2014/main" id="{02BCA93F-3BCF-6E4F-97C0-27DFA2521FCD}"/>
              </a:ext>
            </a:extLst>
          </p:cNvPr>
          <p:cNvPicPr>
            <a:picLocks noChangeAspect="1"/>
          </p:cNvPicPr>
          <p:nvPr/>
        </p:nvPicPr>
        <p:blipFill>
          <a:blip r:embed="rId3"/>
          <a:stretch>
            <a:fillRect/>
          </a:stretch>
        </p:blipFill>
        <p:spPr>
          <a:xfrm>
            <a:off x="822501" y="1809520"/>
            <a:ext cx="2714519" cy="3614834"/>
          </a:xfrm>
          <a:prstGeom prst="rect">
            <a:avLst/>
          </a:prstGeom>
        </p:spPr>
      </p:pic>
      <p:pic>
        <p:nvPicPr>
          <p:cNvPr id="9" name="Grafik 8">
            <a:extLst>
              <a:ext uri="{FF2B5EF4-FFF2-40B4-BE49-F238E27FC236}">
                <a16:creationId xmlns:a16="http://schemas.microsoft.com/office/drawing/2014/main" id="{F0CDD923-B5F2-7A41-926E-3C4A55EC88B1}"/>
              </a:ext>
            </a:extLst>
          </p:cNvPr>
          <p:cNvPicPr>
            <a:picLocks noChangeAspect="1"/>
          </p:cNvPicPr>
          <p:nvPr/>
        </p:nvPicPr>
        <p:blipFill>
          <a:blip r:embed="rId4"/>
          <a:stretch>
            <a:fillRect/>
          </a:stretch>
        </p:blipFill>
        <p:spPr>
          <a:xfrm>
            <a:off x="8281802" y="1809520"/>
            <a:ext cx="2714519" cy="3614834"/>
          </a:xfrm>
          <a:prstGeom prst="rect">
            <a:avLst/>
          </a:prstGeom>
        </p:spPr>
      </p:pic>
    </p:spTree>
    <p:extLst>
      <p:ext uri="{BB962C8B-B14F-4D97-AF65-F5344CB8AC3E}">
        <p14:creationId xmlns:p14="http://schemas.microsoft.com/office/powerpoint/2010/main" val="1685008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3DBA5D-5B5F-464D-8490-77822A41B3BB}"/>
              </a:ext>
            </a:extLst>
          </p:cNvPr>
          <p:cNvSpPr>
            <a:spLocks noGrp="1"/>
          </p:cNvSpPr>
          <p:nvPr>
            <p:ph type="title"/>
          </p:nvPr>
        </p:nvSpPr>
        <p:spPr/>
        <p:txBody>
          <a:bodyPr/>
          <a:lstStyle/>
          <a:p>
            <a:pPr algn="ctr"/>
            <a:r>
              <a:rPr lang="de-DE" dirty="0"/>
              <a:t>Im Kreise alter Freunde</a:t>
            </a:r>
          </a:p>
        </p:txBody>
      </p:sp>
      <p:pic>
        <p:nvPicPr>
          <p:cNvPr id="5" name="Inhaltsplatzhalter 4">
            <a:extLst>
              <a:ext uri="{FF2B5EF4-FFF2-40B4-BE49-F238E27FC236}">
                <a16:creationId xmlns:a16="http://schemas.microsoft.com/office/drawing/2014/main" id="{43FDFD12-3366-9D4C-957F-C4412A178D80}"/>
              </a:ext>
            </a:extLst>
          </p:cNvPr>
          <p:cNvPicPr>
            <a:picLocks noGrp="1" noChangeAspect="1"/>
          </p:cNvPicPr>
          <p:nvPr>
            <p:ph sz="quarter" idx="13"/>
          </p:nvPr>
        </p:nvPicPr>
        <p:blipFill>
          <a:blip r:embed="rId2"/>
          <a:stretch>
            <a:fillRect/>
          </a:stretch>
        </p:blipFill>
        <p:spPr>
          <a:xfrm>
            <a:off x="528891" y="1748413"/>
            <a:ext cx="5747604" cy="3699851"/>
          </a:xfrm>
        </p:spPr>
      </p:pic>
      <p:pic>
        <p:nvPicPr>
          <p:cNvPr id="7" name="Grafik 6">
            <a:extLst>
              <a:ext uri="{FF2B5EF4-FFF2-40B4-BE49-F238E27FC236}">
                <a16:creationId xmlns:a16="http://schemas.microsoft.com/office/drawing/2014/main" id="{524C0CC1-FE64-5549-A8BC-2F4BDB0E7422}"/>
              </a:ext>
            </a:extLst>
          </p:cNvPr>
          <p:cNvPicPr>
            <a:picLocks noChangeAspect="1"/>
          </p:cNvPicPr>
          <p:nvPr/>
        </p:nvPicPr>
        <p:blipFill>
          <a:blip r:embed="rId3"/>
          <a:stretch>
            <a:fillRect/>
          </a:stretch>
        </p:blipFill>
        <p:spPr>
          <a:xfrm>
            <a:off x="6299524" y="1679425"/>
            <a:ext cx="5055113" cy="3768840"/>
          </a:xfrm>
          <a:prstGeom prst="rect">
            <a:avLst/>
          </a:prstGeom>
        </p:spPr>
      </p:pic>
    </p:spTree>
    <p:extLst>
      <p:ext uri="{BB962C8B-B14F-4D97-AF65-F5344CB8AC3E}">
        <p14:creationId xmlns:p14="http://schemas.microsoft.com/office/powerpoint/2010/main" val="3087217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450E6-11C6-A047-BF3B-93C5BBB526CD}"/>
              </a:ext>
            </a:extLst>
          </p:cNvPr>
          <p:cNvSpPr>
            <a:spLocks noGrp="1"/>
          </p:cNvSpPr>
          <p:nvPr>
            <p:ph type="title"/>
          </p:nvPr>
        </p:nvSpPr>
        <p:spPr/>
        <p:txBody>
          <a:bodyPr/>
          <a:lstStyle/>
          <a:p>
            <a:pPr algn="ctr"/>
            <a:r>
              <a:rPr lang="de-DE" dirty="0"/>
              <a:t>Back </a:t>
            </a:r>
            <a:r>
              <a:rPr lang="de-DE" dirty="0" err="1"/>
              <a:t>to</a:t>
            </a:r>
            <a:r>
              <a:rPr lang="de-DE" dirty="0"/>
              <a:t> </a:t>
            </a:r>
            <a:r>
              <a:rPr lang="de-DE" dirty="0" err="1"/>
              <a:t>the</a:t>
            </a:r>
            <a:r>
              <a:rPr lang="de-DE" dirty="0"/>
              <a:t> </a:t>
            </a:r>
            <a:r>
              <a:rPr lang="de-DE" dirty="0" err="1"/>
              <a:t>roots</a:t>
            </a:r>
            <a:endParaRPr lang="de-DE" dirty="0"/>
          </a:p>
        </p:txBody>
      </p:sp>
      <p:pic>
        <p:nvPicPr>
          <p:cNvPr id="5" name="Inhaltsplatzhalter 4">
            <a:extLst>
              <a:ext uri="{FF2B5EF4-FFF2-40B4-BE49-F238E27FC236}">
                <a16:creationId xmlns:a16="http://schemas.microsoft.com/office/drawing/2014/main" id="{099FEF5B-BF98-214B-B387-33F585A0C824}"/>
              </a:ext>
            </a:extLst>
          </p:cNvPr>
          <p:cNvPicPr>
            <a:picLocks noGrp="1" noChangeAspect="1"/>
          </p:cNvPicPr>
          <p:nvPr>
            <p:ph sz="quarter" idx="13"/>
          </p:nvPr>
        </p:nvPicPr>
        <p:blipFill>
          <a:blip r:embed="rId2"/>
          <a:stretch>
            <a:fillRect/>
          </a:stretch>
        </p:blipFill>
        <p:spPr>
          <a:xfrm>
            <a:off x="4247929" y="1939332"/>
            <a:ext cx="3491826" cy="3234305"/>
          </a:xfrm>
        </p:spPr>
      </p:pic>
      <p:sp>
        <p:nvSpPr>
          <p:cNvPr id="7" name="Textfeld 6">
            <a:extLst>
              <a:ext uri="{FF2B5EF4-FFF2-40B4-BE49-F238E27FC236}">
                <a16:creationId xmlns:a16="http://schemas.microsoft.com/office/drawing/2014/main" id="{A7EEE396-9850-194C-A8BF-2C3443866870}"/>
              </a:ext>
            </a:extLst>
          </p:cNvPr>
          <p:cNvSpPr txBox="1"/>
          <p:nvPr/>
        </p:nvSpPr>
        <p:spPr>
          <a:xfrm>
            <a:off x="211015" y="1837766"/>
            <a:ext cx="3989196" cy="3693319"/>
          </a:xfrm>
          <a:prstGeom prst="rect">
            <a:avLst/>
          </a:prstGeom>
          <a:noFill/>
        </p:spPr>
        <p:txBody>
          <a:bodyPr wrap="square" rtlCol="0">
            <a:spAutoFit/>
          </a:bodyPr>
          <a:lstStyle/>
          <a:p>
            <a:pPr algn="just"/>
            <a:r>
              <a:rPr lang="de-DE" dirty="0"/>
              <a:t>Als die Kinder groß waren, ging es zusammen mit Gabi zurück auf den Golfplatz. Vielleicht nicht mehr ganz so erfolgreich, aber ihr seid weiterhin mit viel Eifer und Spaß dabei, auch wenn die Augen leider nicht mehr so richtig mitmachen, Aufgeben gibt es nicht.</a:t>
            </a:r>
          </a:p>
          <a:p>
            <a:pPr algn="just"/>
            <a:r>
              <a:rPr lang="de-DE" dirty="0"/>
              <a:t> </a:t>
            </a:r>
          </a:p>
          <a:p>
            <a:pPr algn="just"/>
            <a:r>
              <a:rPr lang="de-DE" dirty="0"/>
              <a:t>Corona bedingt bleibt der Kontakt zu den vielen Freunden und Weggenossen im Moment leider auf der Strecke, aber ein wenig Geduld, das wird schon wieder. </a:t>
            </a:r>
          </a:p>
          <a:p>
            <a:r>
              <a:rPr lang="de-DE" dirty="0"/>
              <a:t> </a:t>
            </a:r>
          </a:p>
        </p:txBody>
      </p:sp>
      <p:sp>
        <p:nvSpPr>
          <p:cNvPr id="8" name="Textfeld 7">
            <a:extLst>
              <a:ext uri="{FF2B5EF4-FFF2-40B4-BE49-F238E27FC236}">
                <a16:creationId xmlns:a16="http://schemas.microsoft.com/office/drawing/2014/main" id="{FA8DB28D-BE28-764A-87B3-B31B39447D1A}"/>
              </a:ext>
            </a:extLst>
          </p:cNvPr>
          <p:cNvSpPr txBox="1"/>
          <p:nvPr/>
        </p:nvSpPr>
        <p:spPr>
          <a:xfrm>
            <a:off x="7787473" y="2110154"/>
            <a:ext cx="3768131" cy="3416320"/>
          </a:xfrm>
          <a:prstGeom prst="rect">
            <a:avLst/>
          </a:prstGeom>
          <a:noFill/>
        </p:spPr>
        <p:txBody>
          <a:bodyPr wrap="square" rtlCol="0">
            <a:spAutoFit/>
          </a:bodyPr>
          <a:lstStyle/>
          <a:p>
            <a:r>
              <a:rPr lang="de-DE" dirty="0"/>
              <a:t>Ich denke, alle die euch kennen wünschen dir/euch auch ohne große Feier einen wunderschönen und unvergesslichen Tag.</a:t>
            </a:r>
          </a:p>
          <a:p>
            <a:r>
              <a:rPr lang="de-DE" dirty="0"/>
              <a:t>Aufgeschoben ist nicht aufgehoben.</a:t>
            </a:r>
          </a:p>
          <a:p>
            <a:endParaRPr lang="de-DE" dirty="0"/>
          </a:p>
          <a:p>
            <a:r>
              <a:rPr lang="de-DE" dirty="0"/>
              <a:t>Peter Heynen</a:t>
            </a:r>
          </a:p>
          <a:p>
            <a:r>
              <a:rPr lang="de-DE" dirty="0"/>
              <a:t>Im Namen des BGC Celle, </a:t>
            </a:r>
          </a:p>
          <a:p>
            <a:r>
              <a:rPr lang="de-DE" dirty="0"/>
              <a:t>und mit euch verbunden durch eine mittlerweile 48 Jahre alte Golffreundschaft.</a:t>
            </a:r>
          </a:p>
          <a:p>
            <a:r>
              <a:rPr lang="de-DE" dirty="0"/>
              <a:t> </a:t>
            </a:r>
          </a:p>
        </p:txBody>
      </p:sp>
    </p:spTree>
    <p:extLst>
      <p:ext uri="{BB962C8B-B14F-4D97-AF65-F5344CB8AC3E}">
        <p14:creationId xmlns:p14="http://schemas.microsoft.com/office/powerpoint/2010/main" val="11724739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ichtiges Ereignis">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Wichtiges Ereignis</Template>
  <TotalTime>0</TotalTime>
  <Words>363</Words>
  <Application>Microsoft Office PowerPoint</Application>
  <PresentationFormat>Breitbild</PresentationFormat>
  <Paragraphs>36</Paragraphs>
  <Slides>7</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7</vt:i4>
      </vt:variant>
    </vt:vector>
  </HeadingPairs>
  <TitlesOfParts>
    <vt:vector size="10" baseType="lpstr">
      <vt:lpstr>Arial</vt:lpstr>
      <vt:lpstr>Impact</vt:lpstr>
      <vt:lpstr>Wichtiges Ereignis</vt:lpstr>
      <vt:lpstr>Heinz hat 90.  Geburtstag</vt:lpstr>
      <vt:lpstr>Heinz Pahl Minigolfer der ersten Stunde </vt:lpstr>
      <vt:lpstr>Heinz der Macher</vt:lpstr>
      <vt:lpstr>Heinz der FamilienMensch</vt:lpstr>
      <vt:lpstr>Heinz der Familienvater</vt:lpstr>
      <vt:lpstr>Im Kreise alter Freunde</vt:lpstr>
      <vt:lpstr>Back to the roots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Heinz hat Gebutstag</dc:title>
  <dc:creator>Peter Heynen</dc:creator>
  <cp:lastModifiedBy>distibremenPC</cp:lastModifiedBy>
  <cp:revision>15</cp:revision>
  <dcterms:created xsi:type="dcterms:W3CDTF">2021-01-15T15:38:41Z</dcterms:created>
  <dcterms:modified xsi:type="dcterms:W3CDTF">2021-01-17T15:10:34Z</dcterms:modified>
</cp:coreProperties>
</file>